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2" d="100"/>
          <a:sy n="42" d="100"/>
        </p:scale>
        <p:origin x="72" y="7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6/4/2018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6/4/2018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6/4/2018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6/4/2018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6/4/2018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6/4/2018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6/4/2018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6/4/2018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6/4/2018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6/4/2018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6/4/2018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6/4/2018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6/4/2018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6/4/2018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6/4/2018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3D1382-23AF-44CF-ABEB-315C897C875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Regels voor huisvesting en verzorging van dieren &amp; wet dieren.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7D880B6-450F-457A-A42F-3FD6677E01C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Charlotte en Romy</a:t>
            </a:r>
          </a:p>
        </p:txBody>
      </p:sp>
    </p:spTree>
    <p:extLst>
      <p:ext uri="{BB962C8B-B14F-4D97-AF65-F5344CB8AC3E}">
        <p14:creationId xmlns:p14="http://schemas.microsoft.com/office/powerpoint/2010/main" val="2290261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4D5A42-E6A4-45DF-9B4B-0A88C4119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Inhoud:	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91B4B48-F80A-42F4-8DC8-07A37F4819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Wat houd goede verzorging in?</a:t>
            </a:r>
          </a:p>
          <a:p>
            <a:r>
              <a:rPr lang="nl-NL" dirty="0"/>
              <a:t>Voorwaarden voor een goede huisvesting.</a:t>
            </a:r>
          </a:p>
          <a:p>
            <a:r>
              <a:rPr lang="nl-NL" dirty="0"/>
              <a:t>Extra eisen voor productiedieren goede verzorging.</a:t>
            </a:r>
          </a:p>
          <a:p>
            <a:r>
              <a:rPr lang="nl-NL" dirty="0"/>
              <a:t>Extra eisen voor productiedieren goede huisvesting.</a:t>
            </a:r>
          </a:p>
          <a:p>
            <a:endParaRPr lang="nl-NL" dirty="0"/>
          </a:p>
          <a:p>
            <a:r>
              <a:rPr lang="nl-NL" dirty="0"/>
              <a:t>Wat houd de wet van dieren in?</a:t>
            </a:r>
          </a:p>
          <a:p>
            <a:r>
              <a:rPr lang="nl-NL" dirty="0"/>
              <a:t>Besluiten en regelingen.</a:t>
            </a:r>
          </a:p>
        </p:txBody>
      </p:sp>
    </p:spTree>
    <p:extLst>
      <p:ext uri="{BB962C8B-B14F-4D97-AF65-F5344CB8AC3E}">
        <p14:creationId xmlns:p14="http://schemas.microsoft.com/office/powerpoint/2010/main" val="1234077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8B0C8C-9BA5-4116-978D-B71868ECE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houd goede verzorging in?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00C507B-8A4F-47B8-9037-8FD4A93182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De dieren hebben voldoende bewegingsruimte.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De dieren zijn beschermt tegen slechte weersomstandigheden.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De dieren kunnen natuurlijk gedrag vertonen.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Ze worden verzorgd door iemand die er verstand van heeft.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Zieke en gewonde dieren worden meteen verzorgd.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De dieren worden gehouden in een hygiënische ruimte.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De dieren krijgen voldoende geschikt voer en water.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/>
              <a:t>De dieren krijgen voldoende verse lucht en zuurstof.</a:t>
            </a:r>
          </a:p>
        </p:txBody>
      </p:sp>
    </p:spTree>
    <p:extLst>
      <p:ext uri="{BB962C8B-B14F-4D97-AF65-F5344CB8AC3E}">
        <p14:creationId xmlns:p14="http://schemas.microsoft.com/office/powerpoint/2010/main" val="3100731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F5C9A8-F480-4CBB-8AC1-DE27747EB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Voorwaarden voor een goede huisvesting.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C32E900-EA26-45AA-9973-0C6DC111F1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Geen scherpe randen, uitsteeksels of andere situaties waardoor het dier gewond kan raken</a:t>
            </a:r>
          </a:p>
          <a:p>
            <a:pPr lvl="0"/>
            <a:r>
              <a:rPr lang="nl-NL" dirty="0"/>
              <a:t>Ruimte moet makkelijk kunnen worden schoongemaakt en ontsmet.</a:t>
            </a:r>
          </a:p>
          <a:p>
            <a:pPr lvl="0"/>
            <a:r>
              <a:rPr lang="nl-NL" dirty="0"/>
              <a:t>Verlichting en verduistering in de ruimte sluiten aan bij de behoefte van het dier.</a:t>
            </a:r>
          </a:p>
          <a:p>
            <a:pPr lvl="0"/>
            <a:r>
              <a:rPr lang="nl-NL" dirty="0"/>
              <a:t>Dieren worden niet belemmerd in hun bewegingsvrijheid.</a:t>
            </a:r>
          </a:p>
          <a:p>
            <a:pPr lvl="0"/>
            <a:r>
              <a:rPr lang="nl-NL" dirty="0"/>
              <a:t>Ruimte is zo gemaakt dat dieren niet kunnen ontsnappen.</a:t>
            </a:r>
          </a:p>
          <a:p>
            <a:pPr lvl="0"/>
            <a:r>
              <a:rPr lang="nl-NL" dirty="0"/>
              <a:t>Ruimte beschermt de dieren tegen slechte weersomstandigheden en gezondheidsrisico’s.</a:t>
            </a:r>
          </a:p>
          <a:p>
            <a:pPr lvl="0"/>
            <a:r>
              <a:rPr lang="nl-NL" dirty="0"/>
              <a:t>Een drachtig of zogend dier heeft voldoende en geschikte nestruimte.</a:t>
            </a:r>
          </a:p>
          <a:p>
            <a:pPr lvl="0"/>
            <a:r>
              <a:rPr lang="nl-NL" dirty="0"/>
              <a:t>Het aantal dieren in een verblijf is aangepast zodat het welzijn niet word belemmert.</a:t>
            </a:r>
          </a:p>
        </p:txBody>
      </p:sp>
    </p:spTree>
    <p:extLst>
      <p:ext uri="{BB962C8B-B14F-4D97-AF65-F5344CB8AC3E}">
        <p14:creationId xmlns:p14="http://schemas.microsoft.com/office/powerpoint/2010/main" val="16907316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7F372A-AEEE-4EA7-9540-2A6FF0DE2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Extra eisen voor productiedieren goede verzorging.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95E717E-ADB6-41EE-92E4-1B133E3BC0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nl-NL" dirty="0"/>
              <a:t>Ze worden verzorgd door iemand die er verstand van heeft en de nodige vaardigheden bezit.</a:t>
            </a:r>
          </a:p>
          <a:p>
            <a:pPr lvl="0"/>
            <a:r>
              <a:rPr lang="nl-NL" i="1" dirty="0"/>
              <a:t>W</a:t>
            </a:r>
            <a:r>
              <a:rPr lang="nl-NL" dirty="0"/>
              <a:t>orden de dieren gehouden in een goedgekeurd veehouderijsysteem </a:t>
            </a:r>
            <a:r>
              <a:rPr lang="nl-NL" dirty="0">
                <a:sym typeface="Wingdings" panose="05000000000000000000" pitchFamily="2" charset="2"/>
              </a:rPr>
              <a:t></a:t>
            </a:r>
            <a:r>
              <a:rPr lang="nl-NL" dirty="0"/>
              <a:t> dan controleert u min. 1x per dag. </a:t>
            </a:r>
          </a:p>
          <a:p>
            <a:pPr lvl="0"/>
            <a:r>
              <a:rPr lang="nl-NL" i="1" dirty="0"/>
              <a:t>W</a:t>
            </a:r>
            <a:r>
              <a:rPr lang="nl-NL" dirty="0"/>
              <a:t>orden de dieren in andere systemen gehouden </a:t>
            </a:r>
            <a:r>
              <a:rPr lang="nl-NL" dirty="0">
                <a:sym typeface="Wingdings" panose="05000000000000000000" pitchFamily="2" charset="2"/>
              </a:rPr>
              <a:t></a:t>
            </a:r>
            <a:r>
              <a:rPr lang="nl-NL" dirty="0"/>
              <a:t> dan controleert u zo vaak als nodig is om lijden te voorkomen.</a:t>
            </a:r>
          </a:p>
          <a:p>
            <a:pPr lvl="0"/>
            <a:r>
              <a:rPr lang="nl-NL" dirty="0"/>
              <a:t>Zieke of gewonde dieren worden afgezonderd gehouden in een geschikte ruimte gehouden.</a:t>
            </a:r>
          </a:p>
          <a:p>
            <a:pPr lvl="0"/>
            <a:r>
              <a:rPr lang="nl-NL" dirty="0"/>
              <a:t>Als de situatie bij een ziek of gewond dier niet verbetert neem dan contact op met de dierenarts.</a:t>
            </a:r>
          </a:p>
          <a:p>
            <a:pPr lvl="0"/>
            <a:r>
              <a:rPr lang="nl-NL" dirty="0"/>
              <a:t>De dieren krijgen voer met de tussenpozen die bij de behoefte passen.</a:t>
            </a:r>
          </a:p>
          <a:p>
            <a:pPr lvl="0"/>
            <a:r>
              <a:rPr lang="nl-NL" dirty="0"/>
              <a:t>Het geven van voer en drinken gebeurt op een manier die de dieren geen pijn of letsel toebrengen.</a:t>
            </a:r>
          </a:p>
        </p:txBody>
      </p:sp>
    </p:spTree>
    <p:extLst>
      <p:ext uri="{BB962C8B-B14F-4D97-AF65-F5344CB8AC3E}">
        <p14:creationId xmlns:p14="http://schemas.microsoft.com/office/powerpoint/2010/main" val="3962387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977514-F11D-4F78-85D7-99EF417F3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Extra eisen voor productiedieren goede huisvesting.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4476F45-C7D4-4169-ACCB-709C56CDCC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nl-NL" dirty="0"/>
              <a:t>De ruimte is voldoende verlicht en verduisterd en als dat er niet is </a:t>
            </a:r>
            <a:r>
              <a:rPr lang="nl-NL" dirty="0" err="1"/>
              <a:t>is</a:t>
            </a:r>
            <a:r>
              <a:rPr lang="nl-NL" dirty="0"/>
              <a:t> er kunstlicht.</a:t>
            </a:r>
          </a:p>
          <a:p>
            <a:pPr lvl="0"/>
            <a:r>
              <a:rPr lang="nl-NL" dirty="0"/>
              <a:t>De ruimte is zo verlicht dat u uw dieren op elk willekeurig moment kunt inspecteren.</a:t>
            </a:r>
          </a:p>
          <a:p>
            <a:pPr lvl="0"/>
            <a:r>
              <a:rPr lang="nl-NL" dirty="0"/>
              <a:t>Er zijn geen materialen in de ruimte die schadelijk zijn voor de dieren.</a:t>
            </a:r>
          </a:p>
          <a:p>
            <a:pPr lvl="0"/>
            <a:r>
              <a:rPr lang="nl-NL" dirty="0"/>
              <a:t>Er moet gemakkelijk kunnen worden schoongemaakt en ontsmet.</a:t>
            </a:r>
          </a:p>
          <a:p>
            <a:pPr lvl="0"/>
            <a:r>
              <a:rPr lang="nl-NL" dirty="0"/>
              <a:t>De luchtcirculatie, stof gehalte, temperatuur, luchtvochtigheid en gasconcentraties zijn niet schadelijk voor de dieren.</a:t>
            </a:r>
          </a:p>
          <a:p>
            <a:pPr lvl="0"/>
            <a:r>
              <a:rPr lang="nl-NL" dirty="0"/>
              <a:t>Als er een kunstmatig ventilatiesysteem is moet er een noodsysteem met alarm zijn.</a:t>
            </a:r>
          </a:p>
          <a:p>
            <a:pPr lvl="0"/>
            <a:r>
              <a:rPr lang="nl-NL" dirty="0"/>
              <a:t>U controleert dagelijks alle apparatuur en systemen.</a:t>
            </a:r>
          </a:p>
          <a:p>
            <a:pPr lvl="0"/>
            <a:r>
              <a:rPr lang="nl-NL" dirty="0"/>
              <a:t>U herstelt direct storingen en indien nodig neemt u maatregelen.</a:t>
            </a:r>
          </a:p>
          <a:p>
            <a:pPr lvl="0"/>
            <a:r>
              <a:rPr lang="nl-NL" dirty="0"/>
              <a:t>De voeder en drinkinstallaties zijn zo ontworpen, gebouwd en geplaatst dat er geen verontreiniging ontstaat.</a:t>
            </a:r>
          </a:p>
          <a:p>
            <a:pPr lvl="0"/>
            <a:r>
              <a:rPr lang="nl-NL" dirty="0"/>
              <a:t>Alle dieren hebben voldoende ruimte en gelegenheid om te eten en drinken.</a:t>
            </a:r>
          </a:p>
        </p:txBody>
      </p:sp>
    </p:spTree>
    <p:extLst>
      <p:ext uri="{BB962C8B-B14F-4D97-AF65-F5344CB8AC3E}">
        <p14:creationId xmlns:p14="http://schemas.microsoft.com/office/powerpoint/2010/main" val="28052526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F6D35E-5B5B-4519-AAC6-E208DBA48C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houd de wet van dieren in?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30B84A7-067B-4410-BA2A-15359E5ECC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Wet voor dieren</a:t>
            </a:r>
          </a:p>
          <a:p>
            <a:r>
              <a:rPr lang="nl-NL" dirty="0"/>
              <a:t>Doelvoorschriften.	</a:t>
            </a:r>
          </a:p>
        </p:txBody>
      </p:sp>
    </p:spTree>
    <p:extLst>
      <p:ext uri="{BB962C8B-B14F-4D97-AF65-F5344CB8AC3E}">
        <p14:creationId xmlns:p14="http://schemas.microsoft.com/office/powerpoint/2010/main" val="4811202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31F7BA-138C-43CD-9347-E5618450F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Besluiten en regelingen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57A6771-EA0B-4E60-9F7A-A91BEB2B72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dirty="0"/>
              <a:t>Besluit en Regeling diergeneesmiddelen</a:t>
            </a:r>
          </a:p>
          <a:p>
            <a:pPr lvl="0"/>
            <a:r>
              <a:rPr lang="nl-NL" dirty="0"/>
              <a:t>Besluit en Regeling diervoeders</a:t>
            </a:r>
          </a:p>
          <a:p>
            <a:pPr lvl="0"/>
            <a:r>
              <a:rPr lang="nl-NL" dirty="0"/>
              <a:t>Besluit en Regeling dierlijke producten</a:t>
            </a:r>
          </a:p>
          <a:p>
            <a:pPr lvl="0"/>
            <a:r>
              <a:rPr lang="nl-NL" dirty="0"/>
              <a:t>Besluit en Regeling handhaving en overige zaken Wet dieren</a:t>
            </a:r>
          </a:p>
          <a:p>
            <a:pPr lvl="0"/>
            <a:r>
              <a:rPr lang="nl-NL" dirty="0"/>
              <a:t>Besluit en Regeling houders van dieren</a:t>
            </a:r>
          </a:p>
          <a:p>
            <a:pPr lvl="0"/>
            <a:r>
              <a:rPr lang="nl-NL" dirty="0"/>
              <a:t>Besluit en Regeling diergeneeskundigen</a:t>
            </a:r>
          </a:p>
          <a:p>
            <a:endParaRPr lang="nl-NL" dirty="0"/>
          </a:p>
          <a:p>
            <a:r>
              <a:rPr lang="nl-NL" dirty="0"/>
              <a:t>Algemene regels voor houden en verzorgen.</a:t>
            </a:r>
          </a:p>
          <a:p>
            <a:r>
              <a:rPr lang="nl-NL" dirty="0"/>
              <a:t>Specifieke regels </a:t>
            </a:r>
            <a:r>
              <a:rPr lang="nl-NL"/>
              <a:t>voor productiedieren.</a:t>
            </a:r>
          </a:p>
        </p:txBody>
      </p:sp>
    </p:spTree>
    <p:extLst>
      <p:ext uri="{BB962C8B-B14F-4D97-AF65-F5344CB8AC3E}">
        <p14:creationId xmlns:p14="http://schemas.microsoft.com/office/powerpoint/2010/main" val="12685201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eerbaar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9ECD33"/>
      </a:accent1>
      <a:accent2>
        <a:srgbClr val="E19933"/>
      </a:accent2>
      <a:accent3>
        <a:srgbClr val="DC5D3D"/>
      </a:accent3>
      <a:accent4>
        <a:srgbClr val="A967CB"/>
      </a:accent4>
      <a:accent5>
        <a:srgbClr val="5EA5DD"/>
      </a:accent5>
      <a:accent6>
        <a:srgbClr val="44BEA9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98D1675B-7325-48AD-994B-0DEF3379A98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TM03457503[[fn=Citeerbaar]]</Template>
  <TotalTime>15</TotalTime>
  <Words>555</Words>
  <Application>Microsoft Office PowerPoint</Application>
  <PresentationFormat>Breedbeeld</PresentationFormat>
  <Paragraphs>60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3" baseType="lpstr">
      <vt:lpstr>Arial</vt:lpstr>
      <vt:lpstr>Century Gothic</vt:lpstr>
      <vt:lpstr>Wingdings</vt:lpstr>
      <vt:lpstr>Wingdings 2</vt:lpstr>
      <vt:lpstr>Citeerbaar</vt:lpstr>
      <vt:lpstr>Regels voor huisvesting en verzorging van dieren &amp; wet dieren.</vt:lpstr>
      <vt:lpstr>Inhoud: </vt:lpstr>
      <vt:lpstr>Wat houd goede verzorging in?</vt:lpstr>
      <vt:lpstr>Voorwaarden voor een goede huisvesting.</vt:lpstr>
      <vt:lpstr>Extra eisen voor productiedieren goede verzorging.</vt:lpstr>
      <vt:lpstr>Extra eisen voor productiedieren goede huisvesting.</vt:lpstr>
      <vt:lpstr>Wat houd de wet van dieren in?</vt:lpstr>
      <vt:lpstr>Besluiten en regelingen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Regels voor huisvesting en verzorging van dieren &amp; wet dieren.</dc:title>
  <dc:creator>Romy Heuzels</dc:creator>
  <cp:lastModifiedBy>Romy Heuzels</cp:lastModifiedBy>
  <cp:revision>2</cp:revision>
  <dcterms:created xsi:type="dcterms:W3CDTF">2018-06-04T10:35:09Z</dcterms:created>
  <dcterms:modified xsi:type="dcterms:W3CDTF">2018-06-04T10:50:13Z</dcterms:modified>
</cp:coreProperties>
</file>